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1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3114A7-1CF2-2122-023F-9BE95F354D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FFFA40A-866D-4F8A-C65E-B916F85A00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D3E51B8-6C43-6216-1AD4-16101D424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0045-780D-4B23-887C-489B03A52BDC}" type="datetimeFigureOut">
              <a:rPr lang="de-DE" smtClean="0"/>
              <a:t>09.03.2026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C6B2B01-F0FA-2596-72B4-CE674B7C3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0FA0E37-5CD4-7D38-5411-5FD440961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4DA74-7087-46F2-88C2-76E705BD01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7420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A1041C-13D1-D08D-A1F5-A974595BD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C793AE8-AB09-54E0-458C-D7C334E0DB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8A60753-0587-FAC6-4D3E-4028B444E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0045-780D-4B23-887C-489B03A52BDC}" type="datetimeFigureOut">
              <a:rPr lang="de-DE" smtClean="0"/>
              <a:t>09.03.2026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1545088-36EC-8D71-5780-4ED0D31B3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63F3C59-F776-349A-8492-31B7B4A2D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4DA74-7087-46F2-88C2-76E705BD01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3968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3331DD75-833F-634D-CA68-7BCFDF2029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FA95440-9EBA-837C-A366-C48252951E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42052F5-654E-DB80-A023-2B1E29CFD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0045-780D-4B23-887C-489B03A52BDC}" type="datetimeFigureOut">
              <a:rPr lang="de-DE" smtClean="0"/>
              <a:t>09.03.2026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8F191D8-CC08-6985-C4EB-EDB8BFE86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E568E93-0C84-5501-3578-F9F1BEA95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4DA74-7087-46F2-88C2-76E705BD01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5547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9A7A2C-2CF2-1DAE-7BC7-873CE4A0D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BCA12AE-55A4-6704-BDCB-5A564FAE68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FF76ACF-BE1D-6F27-028A-FFBA086A4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0045-780D-4B23-887C-489B03A52BDC}" type="datetimeFigureOut">
              <a:rPr lang="de-DE" smtClean="0"/>
              <a:t>09.03.2026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42E4442-77BD-FABB-7E1B-90402072B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FF5A500-3C14-39CD-1AEC-4EC9900D2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4DA74-7087-46F2-88C2-76E705BD01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1410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A73223-8CF4-6D0D-6392-5BB298494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07E4AD4-CBE4-A7D4-A2E2-E5F65B46F0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6E8478F-9DBE-40F3-EA65-F7260FD8A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0045-780D-4B23-887C-489B03A52BDC}" type="datetimeFigureOut">
              <a:rPr lang="de-DE" smtClean="0"/>
              <a:t>09.03.2026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9DDFEF-80C9-5673-4A82-FFD5C575F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C429CCA-C650-AFDC-5689-FD215AEDE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4DA74-7087-46F2-88C2-76E705BD01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8359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0B949F-1FBA-5F6C-40EB-28F4D758E7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287EF0A-C1DB-0925-0126-0FAFD9DB1B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4EF4F47-9B9F-0737-7B7A-57B86603CD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E59594B-DE80-37A8-84C5-8279B70DD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0045-780D-4B23-887C-489B03A52BDC}" type="datetimeFigureOut">
              <a:rPr lang="de-DE" smtClean="0"/>
              <a:t>09.03.2026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4D1164A-8964-C555-BC2B-FDE8B78F7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E42E204-989B-337F-7E32-44E447541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4DA74-7087-46F2-88C2-76E705BD01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5323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057E2B-4E93-36FB-782C-FC2540F5F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AC119AA-7F13-E246-AE71-261983CA67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FD2B607-7F08-7065-1762-950ADBC980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B975ED9-DCFE-BB8C-C1B4-10B37DA2E0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0064B72-5AF6-B55E-50AD-FC81C9163D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B89A17DA-1A3C-34C1-BF69-57F5EA1C2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0045-780D-4B23-887C-489B03A52BDC}" type="datetimeFigureOut">
              <a:rPr lang="de-DE" smtClean="0"/>
              <a:t>09.03.2026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E0594C4-18B4-152E-8675-6A37DC72B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967BCF7-46FD-8372-91E5-1A9C0E5EB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4DA74-7087-46F2-88C2-76E705BD01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1974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278B3F-8E3A-0D51-8FC3-B56877693B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62329B6-4497-F23E-6507-08E79F566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0045-780D-4B23-887C-489B03A52BDC}" type="datetimeFigureOut">
              <a:rPr lang="de-DE" smtClean="0"/>
              <a:t>09.03.2026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9106EF6-1EA2-1C2E-EB4F-A86647842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98D1678-B880-08FC-DAE4-AA0892833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4DA74-7087-46F2-88C2-76E705BD01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5625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A0DFDEE-1292-DAFA-B49E-2BCE04012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0045-780D-4B23-887C-489B03A52BDC}" type="datetimeFigureOut">
              <a:rPr lang="de-DE" smtClean="0"/>
              <a:t>09.03.2026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4EAA245-2B69-FE43-0403-E4B326326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9E117E9-BDE3-889A-8EEC-36E79FB2A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4DA74-7087-46F2-88C2-76E705BD01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1100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DD20E5-8A18-63AF-C9B7-21FF95B8D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B93EB12-6EFF-8A84-394B-62348C754F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E5E68FB-F305-6B2C-C10E-CFEA22DDED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97890CD-A110-43C2-6828-F07F5E1E3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0045-780D-4B23-887C-489B03A52BDC}" type="datetimeFigureOut">
              <a:rPr lang="de-DE" smtClean="0"/>
              <a:t>09.03.2026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538E67E-2CC3-ECD0-7D44-6D3831C16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3A45052-8825-5AD4-21D1-85705FE77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4DA74-7087-46F2-88C2-76E705BD01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8696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FE8843-88DB-2BA4-9E10-CAB3C469B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2034956-AB31-8681-47C4-A8A313A372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30D594A-AE6F-6806-D301-BAEF219FC5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667A86E-85A5-4C21-E62D-D51315B93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0045-780D-4B23-887C-489B03A52BDC}" type="datetimeFigureOut">
              <a:rPr lang="de-DE" smtClean="0"/>
              <a:t>09.03.2026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74028F8-1C46-9D45-6320-80A9C16BD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3258E6D-A530-A60B-45C9-790CCE309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4DA74-7087-46F2-88C2-76E705BD01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3077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0DD3647-60A5-DE11-A794-9EA3FA0E4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1DFEE49-D621-3AA0-167D-125366326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7F5144F-BEDD-4434-8584-B4379AA790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A850045-780D-4B23-887C-489B03A52BDC}" type="datetimeFigureOut">
              <a:rPr lang="de-DE" smtClean="0"/>
              <a:t>09.03.2026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923F8E1-24E5-3918-F0C0-3D1F22226E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9291401-BDB5-FCA3-5663-66C0BDE81E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B74DA74-7087-46F2-88C2-76E705BD01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9445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263C7F9B-5599-15A5-1234-2BB2C456E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877" y="2589209"/>
            <a:ext cx="1926421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FD4A81CA-2997-1E4A-50AC-617C6BD977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295" y="4689699"/>
            <a:ext cx="2835000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58F5D0F4-6C37-FF75-1C3D-55F65D0CF8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545" y="445683"/>
            <a:ext cx="2639087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2B3BD97C-8745-E4F6-882E-49F5C1B130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51767" y="4689699"/>
            <a:ext cx="1440000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AutoShape 4" descr="Generiertes Bild">
            <a:extLst>
              <a:ext uri="{FF2B5EF4-FFF2-40B4-BE49-F238E27FC236}">
                <a16:creationId xmlns:a16="http://schemas.microsoft.com/office/drawing/2014/main" id="{E3210D65-3A8E-F8EF-90B4-08C942FF2E0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819400" y="152400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DB1B4767-D5B8-74C8-BB44-762B737295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266" y="445683"/>
            <a:ext cx="1440000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E8C550F1-EDF1-180B-8F33-BABC8D56C3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11" y="445683"/>
            <a:ext cx="1440000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FBF972EA-32B9-999F-6B53-57A32C2388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535" y="445683"/>
            <a:ext cx="1440000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E6924BD6-83C2-7F33-3791-6CAF26E277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4900" y="4689699"/>
            <a:ext cx="1926421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9C7729CE-F3B0-0ECF-F070-8793A8EEE984}"/>
              </a:ext>
            </a:extLst>
          </p:cNvPr>
          <p:cNvCxnSpPr>
            <a:cxnSpLocks/>
            <a:stCxn id="19" idx="3"/>
            <a:endCxn id="12" idx="1"/>
          </p:cNvCxnSpPr>
          <p:nvPr/>
        </p:nvCxnSpPr>
        <p:spPr>
          <a:xfrm>
            <a:off x="1866911" y="1165683"/>
            <a:ext cx="1279634" cy="0"/>
          </a:xfrm>
          <a:prstGeom prst="straightConnector1">
            <a:avLst/>
          </a:prstGeom>
          <a:ln w="762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FB648A06-1C1F-6F5A-3C1C-7E7266C46645}"/>
              </a:ext>
            </a:extLst>
          </p:cNvPr>
          <p:cNvCxnSpPr>
            <a:cxnSpLocks/>
            <a:stCxn id="12" idx="3"/>
            <a:endCxn id="17" idx="1"/>
          </p:cNvCxnSpPr>
          <p:nvPr/>
        </p:nvCxnSpPr>
        <p:spPr>
          <a:xfrm>
            <a:off x="5785632" y="1165683"/>
            <a:ext cx="1279634" cy="0"/>
          </a:xfrm>
          <a:prstGeom prst="straightConnector1">
            <a:avLst/>
          </a:prstGeom>
          <a:ln w="762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C5B5DA64-6F0D-53A2-E329-F000A744E4B9}"/>
              </a:ext>
            </a:extLst>
          </p:cNvPr>
          <p:cNvCxnSpPr>
            <a:cxnSpLocks/>
            <a:stCxn id="17" idx="3"/>
            <a:endCxn id="20" idx="1"/>
          </p:cNvCxnSpPr>
          <p:nvPr/>
        </p:nvCxnSpPr>
        <p:spPr>
          <a:xfrm>
            <a:off x="8505266" y="1165683"/>
            <a:ext cx="1494269" cy="0"/>
          </a:xfrm>
          <a:prstGeom prst="straightConnector1">
            <a:avLst/>
          </a:prstGeom>
          <a:ln w="762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2" name="Gerade Verbindung mit Pfeil 31">
            <a:extLst>
              <a:ext uri="{FF2B5EF4-FFF2-40B4-BE49-F238E27FC236}">
                <a16:creationId xmlns:a16="http://schemas.microsoft.com/office/drawing/2014/main" id="{0CB851A7-58AB-F609-B6A5-DC2CB4C94FC5}"/>
              </a:ext>
            </a:extLst>
          </p:cNvPr>
          <p:cNvCxnSpPr>
            <a:cxnSpLocks/>
            <a:stCxn id="12" idx="2"/>
            <a:endCxn id="8" idx="0"/>
          </p:cNvCxnSpPr>
          <p:nvPr/>
        </p:nvCxnSpPr>
        <p:spPr>
          <a:xfrm flipH="1">
            <a:off x="4466088" y="1885683"/>
            <a:ext cx="1" cy="703526"/>
          </a:xfrm>
          <a:prstGeom prst="straightConnector1">
            <a:avLst/>
          </a:prstGeom>
          <a:ln w="762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5" name="Gerade Verbindung mit Pfeil 34">
            <a:extLst>
              <a:ext uri="{FF2B5EF4-FFF2-40B4-BE49-F238E27FC236}">
                <a16:creationId xmlns:a16="http://schemas.microsoft.com/office/drawing/2014/main" id="{8A72EB81-1546-580D-30FE-6F8951F96957}"/>
              </a:ext>
            </a:extLst>
          </p:cNvPr>
          <p:cNvCxnSpPr>
            <a:cxnSpLocks/>
            <a:stCxn id="8" idx="2"/>
            <a:endCxn id="10" idx="0"/>
          </p:cNvCxnSpPr>
          <p:nvPr/>
        </p:nvCxnSpPr>
        <p:spPr>
          <a:xfrm>
            <a:off x="4466088" y="4029209"/>
            <a:ext cx="2707" cy="660490"/>
          </a:xfrm>
          <a:prstGeom prst="straightConnector1">
            <a:avLst/>
          </a:prstGeom>
          <a:ln w="762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8" name="Gerade Verbindung mit Pfeil 37">
            <a:extLst>
              <a:ext uri="{FF2B5EF4-FFF2-40B4-BE49-F238E27FC236}">
                <a16:creationId xmlns:a16="http://schemas.microsoft.com/office/drawing/2014/main" id="{E0319AB1-4CA5-3D25-AE34-8666716ACC05}"/>
              </a:ext>
            </a:extLst>
          </p:cNvPr>
          <p:cNvCxnSpPr>
            <a:cxnSpLocks/>
            <a:stCxn id="10" idx="3"/>
            <a:endCxn id="14" idx="1"/>
          </p:cNvCxnSpPr>
          <p:nvPr/>
        </p:nvCxnSpPr>
        <p:spPr>
          <a:xfrm>
            <a:off x="5886295" y="5409699"/>
            <a:ext cx="1365472" cy="0"/>
          </a:xfrm>
          <a:prstGeom prst="straightConnector1">
            <a:avLst/>
          </a:prstGeom>
          <a:ln w="762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1" name="Gerade Verbindung mit Pfeil 40">
            <a:extLst>
              <a:ext uri="{FF2B5EF4-FFF2-40B4-BE49-F238E27FC236}">
                <a16:creationId xmlns:a16="http://schemas.microsoft.com/office/drawing/2014/main" id="{D0582504-E456-D3FD-E8E7-F8999CA23835}"/>
              </a:ext>
            </a:extLst>
          </p:cNvPr>
          <p:cNvCxnSpPr>
            <a:cxnSpLocks/>
            <a:stCxn id="14" idx="3"/>
            <a:endCxn id="21" idx="1"/>
          </p:cNvCxnSpPr>
          <p:nvPr/>
        </p:nvCxnSpPr>
        <p:spPr>
          <a:xfrm>
            <a:off x="8691767" y="5409699"/>
            <a:ext cx="1093133" cy="0"/>
          </a:xfrm>
          <a:prstGeom prst="straightConnector1">
            <a:avLst/>
          </a:prstGeom>
          <a:ln w="762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4" name="Gerade Verbindung mit Pfeil 43">
            <a:extLst>
              <a:ext uri="{FF2B5EF4-FFF2-40B4-BE49-F238E27FC236}">
                <a16:creationId xmlns:a16="http://schemas.microsoft.com/office/drawing/2014/main" id="{03BF69E0-7158-E9DB-B526-5A4640117591}"/>
              </a:ext>
            </a:extLst>
          </p:cNvPr>
          <p:cNvCxnSpPr>
            <a:cxnSpLocks/>
            <a:stCxn id="21" idx="0"/>
            <a:endCxn id="49" idx="2"/>
          </p:cNvCxnSpPr>
          <p:nvPr/>
        </p:nvCxnSpPr>
        <p:spPr>
          <a:xfrm flipH="1" flipV="1">
            <a:off x="10729060" y="3895458"/>
            <a:ext cx="19051" cy="794241"/>
          </a:xfrm>
          <a:prstGeom prst="straightConnector1">
            <a:avLst/>
          </a:prstGeom>
          <a:ln w="762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49" name="Grafik 48">
            <a:extLst>
              <a:ext uri="{FF2B5EF4-FFF2-40B4-BE49-F238E27FC236}">
                <a16:creationId xmlns:a16="http://schemas.microsoft.com/office/drawing/2014/main" id="{CD54797C-1DB2-F8FC-40AD-16B7E2B38F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516" y="2455458"/>
            <a:ext cx="2639087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3" name="Gerade Verbindung mit Pfeil 52">
            <a:extLst>
              <a:ext uri="{FF2B5EF4-FFF2-40B4-BE49-F238E27FC236}">
                <a16:creationId xmlns:a16="http://schemas.microsoft.com/office/drawing/2014/main" id="{45EA54FE-631C-FB0B-3758-B2274B421701}"/>
              </a:ext>
            </a:extLst>
          </p:cNvPr>
          <p:cNvCxnSpPr>
            <a:cxnSpLocks/>
            <a:stCxn id="49" idx="0"/>
            <a:endCxn id="20" idx="2"/>
          </p:cNvCxnSpPr>
          <p:nvPr/>
        </p:nvCxnSpPr>
        <p:spPr>
          <a:xfrm flipH="1" flipV="1">
            <a:off x="10719535" y="1885683"/>
            <a:ext cx="9525" cy="569775"/>
          </a:xfrm>
          <a:prstGeom prst="straightConnector1">
            <a:avLst/>
          </a:prstGeom>
          <a:ln w="762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" name="Textfeld 1">
            <a:extLst>
              <a:ext uri="{FF2B5EF4-FFF2-40B4-BE49-F238E27FC236}">
                <a16:creationId xmlns:a16="http://schemas.microsoft.com/office/drawing/2014/main" id="{C3D08D05-C4E8-6E63-BDB8-49B52BF3931A}"/>
              </a:ext>
            </a:extLst>
          </p:cNvPr>
          <p:cNvSpPr txBox="1"/>
          <p:nvPr/>
        </p:nvSpPr>
        <p:spPr>
          <a:xfrm>
            <a:off x="892957" y="2969777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9D24398-9AED-8F23-B767-35F51B5E2F64}"/>
              </a:ext>
            </a:extLst>
          </p:cNvPr>
          <p:cNvSpPr txBox="1"/>
          <p:nvPr/>
        </p:nvSpPr>
        <p:spPr>
          <a:xfrm>
            <a:off x="47164" y="2237446"/>
            <a:ext cx="399508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Usecases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Bereitstellung der Datenstruktur für Erfassungsarbeiten externen Dienstleistern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Verlagerung der Erfassung von GeoMedia-Anwender auf QGIS-Anwender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Sonderfall: Attributive Überarbeitung vorhandener Objekte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93213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</Words>
  <Application>Microsoft Office PowerPoint</Application>
  <PresentationFormat>Breitbild</PresentationFormat>
  <Paragraphs>4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</vt:lpstr>
      <vt:lpstr>PowerPoint-Präsentation</vt:lpstr>
    </vt:vector>
  </TitlesOfParts>
  <Company>Kreis Viersen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Michael Stein</dc:creator>
  <cp:lastModifiedBy>Michael Stein</cp:lastModifiedBy>
  <cp:revision>2</cp:revision>
  <dcterms:created xsi:type="dcterms:W3CDTF">2026-03-02T07:46:32Z</dcterms:created>
  <dcterms:modified xsi:type="dcterms:W3CDTF">2026-03-09T07:34:16Z</dcterms:modified>
</cp:coreProperties>
</file>